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Lord We Come Before Thee Now-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Lord We Come Before Thee Now-01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Lord We Come Before Thee Now-01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Lord We Come Before Thee Now-01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Lord We Come Before Thee Now-00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Lord We Come Before Thee Now-00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Lord We Come Before Thee Now-00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Lord We Come Before Thee Now-00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Lord We Come Before Thee Now-00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Lord We Come Before Thee Now-00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Lord We Come Before Thee Now-00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Lord We Come Before Thee Now-00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