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 b="def" i="def"/>
      <a:tcStyle>
        <a:tcBdr/>
        <a:fill>
          <a:solidFill>
            <a:srgbClr val="E8ECF4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92" name="Shape 92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200">
        <a:latin typeface="+mn-lt"/>
        <a:ea typeface="+mn-ea"/>
        <a:cs typeface="+mn-cs"/>
        <a:sym typeface="Calibri"/>
      </a:defRPr>
    </a:lvl1pPr>
    <a:lvl2pPr indent="228600" defTabSz="457200" latinLnBrk="0">
      <a:defRPr sz="1200">
        <a:latin typeface="+mn-lt"/>
        <a:ea typeface="+mn-ea"/>
        <a:cs typeface="+mn-cs"/>
        <a:sym typeface="Calibri"/>
      </a:defRPr>
    </a:lvl2pPr>
    <a:lvl3pPr indent="457200" defTabSz="457200" latinLnBrk="0">
      <a:defRPr sz="1200">
        <a:latin typeface="+mn-lt"/>
        <a:ea typeface="+mn-ea"/>
        <a:cs typeface="+mn-cs"/>
        <a:sym typeface="Calibri"/>
      </a:defRPr>
    </a:lvl3pPr>
    <a:lvl4pPr indent="685800" defTabSz="457200" latinLnBrk="0">
      <a:defRPr sz="1200">
        <a:latin typeface="+mn-lt"/>
        <a:ea typeface="+mn-ea"/>
        <a:cs typeface="+mn-cs"/>
        <a:sym typeface="Calibri"/>
      </a:defRPr>
    </a:lvl4pPr>
    <a:lvl5pPr indent="914400" defTabSz="457200" latinLnBrk="0">
      <a:defRPr sz="1200">
        <a:latin typeface="+mn-lt"/>
        <a:ea typeface="+mn-ea"/>
        <a:cs typeface="+mn-cs"/>
        <a:sym typeface="Calibri"/>
      </a:defRPr>
    </a:lvl5pPr>
    <a:lvl6pPr indent="1143000" defTabSz="457200" latinLnBrk="0">
      <a:defRPr sz="1200">
        <a:latin typeface="+mn-lt"/>
        <a:ea typeface="+mn-ea"/>
        <a:cs typeface="+mn-cs"/>
        <a:sym typeface="Calibri"/>
      </a:defRPr>
    </a:lvl6pPr>
    <a:lvl7pPr indent="1371600" defTabSz="457200" latinLnBrk="0">
      <a:defRPr sz="1200">
        <a:latin typeface="+mn-lt"/>
        <a:ea typeface="+mn-ea"/>
        <a:cs typeface="+mn-cs"/>
        <a:sym typeface="Calibri"/>
      </a:defRPr>
    </a:lvl7pPr>
    <a:lvl8pPr indent="1600200" defTabSz="457200" latinLnBrk="0">
      <a:defRPr sz="1200">
        <a:latin typeface="+mn-lt"/>
        <a:ea typeface="+mn-ea"/>
        <a:cs typeface="+mn-cs"/>
        <a:sym typeface="Calibri"/>
      </a:defRPr>
    </a:lvl8pPr>
    <a:lvl9pPr indent="1828800" defTabSz="4572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45720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91440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137160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182880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1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/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 algn="l">
              <a:defRPr b="1" cap="all" sz="4000"/>
            </a:lvl1pPr>
          </a:lstStyle>
          <a:p>
            <a:pPr/>
            <a:r>
              <a:t>Title Text</a:t>
            </a:r>
          </a:p>
        </p:txBody>
      </p:sp>
      <p:sp>
        <p:nvSpPr>
          <p:cNvPr id="30" name="Body Level One…"/>
          <p:cNvSpPr txBox="1"/>
          <p:nvPr>
            <p:ph type="body" sz="quarter" idx="1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4572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9144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13716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18288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9" name="Body Level One…"/>
          <p:cNvSpPr txBox="1"/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8" name="Body Level One…"/>
          <p:cNvSpPr txBox="1"/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b="1" sz="2400"/>
            </a:lvl1pPr>
            <a:lvl2pPr marL="0" indent="457200">
              <a:spcBef>
                <a:spcPts val="500"/>
              </a:spcBef>
              <a:buSzTx/>
              <a:buFontTx/>
              <a:buNone/>
              <a:defRPr b="1" sz="2400"/>
            </a:lvl2pPr>
            <a:lvl3pPr marL="0" indent="914400">
              <a:spcBef>
                <a:spcPts val="500"/>
              </a:spcBef>
              <a:buSzTx/>
              <a:buFontTx/>
              <a:buNone/>
              <a:defRPr b="1" sz="2400"/>
            </a:lvl3pPr>
            <a:lvl4pPr marL="0" indent="1371600">
              <a:spcBef>
                <a:spcPts val="500"/>
              </a:spcBef>
              <a:buSzTx/>
              <a:buFontTx/>
              <a:buNone/>
              <a:defRPr b="1" sz="2400"/>
            </a:lvl4pPr>
            <a:lvl5pPr marL="0" indent="1828800">
              <a:spcBef>
                <a:spcPts val="500"/>
              </a:spcBef>
              <a:buSzTx/>
              <a:buFontTx/>
              <a:buNone/>
              <a:defRPr b="1"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Text Placeholder 4"/>
          <p:cNvSpPr/>
          <p:nvPr>
            <p:ph type="body" sz="quarter" idx="21"/>
          </p:nvPr>
        </p:nvSpPr>
        <p:spPr>
          <a:xfrm>
            <a:off x="4645025" y="1535112"/>
            <a:ext cx="4041775" cy="639763"/>
          </a:xfrm>
          <a:prstGeom prst="rect">
            <a:avLst/>
          </a:prstGeom>
        </p:spPr>
        <p:txBody>
          <a:bodyPr anchor="b"/>
          <a:lstStyle/>
          <a:p>
            <a:pPr marL="0" indent="0">
              <a:spcBef>
                <a:spcPts val="500"/>
              </a:spcBef>
              <a:buSzTx/>
              <a:buFontTx/>
              <a:buNone/>
              <a:defRPr b="1" sz="2400"/>
            </a:pPr>
          </a:p>
        </p:txBody>
      </p:sp>
      <p:sp>
        <p:nvSpPr>
          <p:cNvPr id="5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/>
          <p:nvPr>
            <p:ph type="title"/>
          </p:nvPr>
        </p:nvSpPr>
        <p:spPr>
          <a:xfrm>
            <a:off x="457200" y="273050"/>
            <a:ext cx="3008314" cy="1162050"/>
          </a:xfrm>
          <a:prstGeom prst="rect">
            <a:avLst/>
          </a:prstGeom>
        </p:spPr>
        <p:txBody>
          <a:bodyPr anchor="b"/>
          <a:lstStyle>
            <a:lvl1pPr algn="l">
              <a:defRPr b="1" sz="2000"/>
            </a:lvl1pPr>
          </a:lstStyle>
          <a:p>
            <a:pPr/>
            <a:r>
              <a:t>Title Text</a:t>
            </a:r>
          </a:p>
        </p:txBody>
      </p:sp>
      <p:sp>
        <p:nvSpPr>
          <p:cNvPr id="73" name="Body Level One…"/>
          <p:cNvSpPr txBox="1"/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Text Placeholder 3"/>
          <p:cNvSpPr/>
          <p:nvPr>
            <p:ph type="body" sz="half" idx="21"/>
          </p:nvPr>
        </p:nvSpPr>
        <p:spPr>
          <a:xfrm>
            <a:off x="457199" y="1435100"/>
            <a:ext cx="3008315" cy="4691063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300"/>
              </a:spcBef>
              <a:buSzTx/>
              <a:buFontTx/>
              <a:buNone/>
              <a:defRPr sz="1400"/>
            </a:pPr>
          </a:p>
        </p:txBody>
      </p:sp>
      <p:sp>
        <p:nvSpPr>
          <p:cNvPr id="7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/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/>
          <a:lstStyle>
            <a:lvl1pPr algn="l">
              <a:defRPr b="1" sz="2000"/>
            </a:lvl1pPr>
          </a:lstStyle>
          <a:p>
            <a:pPr/>
            <a:r>
              <a:t>Title Text</a:t>
            </a:r>
          </a:p>
        </p:txBody>
      </p:sp>
      <p:sp>
        <p:nvSpPr>
          <p:cNvPr id="83" name="Picture Placeholder 2"/>
          <p:cNvSpPr/>
          <p:nvPr>
            <p:ph type="pic" sz="half" idx="21"/>
          </p:nvPr>
        </p:nvSpPr>
        <p:spPr>
          <a:xfrm>
            <a:off x="1792288" y="612775"/>
            <a:ext cx="5486401" cy="41148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84" name="Body Level One…"/>
          <p:cNvSpPr txBox="1"/>
          <p:nvPr>
            <p:ph type="body" sz="quarter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457200">
              <a:spcBef>
                <a:spcPts val="300"/>
              </a:spcBef>
              <a:buSzTx/>
              <a:buFontTx/>
              <a:buNone/>
              <a:defRPr sz="1400"/>
            </a:lvl2pPr>
            <a:lvl3pPr marL="0" indent="914400">
              <a:spcBef>
                <a:spcPts val="300"/>
              </a:spcBef>
              <a:buSzTx/>
              <a:buFontTx/>
              <a:buNone/>
              <a:defRPr sz="1400"/>
            </a:lvl3pPr>
            <a:lvl4pPr marL="0" indent="1371600">
              <a:spcBef>
                <a:spcPts val="300"/>
              </a:spcBef>
              <a:buSzTx/>
              <a:buFontTx/>
              <a:buNone/>
              <a:defRPr sz="1400"/>
            </a:lvl4pPr>
            <a:lvl5pPr marL="0" indent="182880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8428176" y="6414760"/>
            <a:ext cx="258624" cy="248305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ransition xmlns:p14="http://schemas.microsoft.com/office/powerpoint/2010/main" spd="med" advClick="1"/>
  <p:txStyles>
    <p:titleStyle>
      <a:lvl1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titleStyle>
    <p:bodyStyle>
      <a:lvl1pPr marL="342900" marR="0" indent="-3429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83771" marR="0" indent="-326571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19200" marR="0" indent="-3048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373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945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517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1089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66159" marR="0" indent="-365759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23359" marR="0" indent="-365759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Picture 1" descr="Picture 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